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794"/>
    <a:srgbClr val="9563AA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440" y="19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Conjuguer au temps demandé.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6AC296C-5324-4A02-9A93-4B43FD562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12677" cy="181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imparfait</a:t>
            </a:r>
          </a:p>
          <a:p>
            <a:endParaRPr lang="fr-FR" dirty="0"/>
          </a:p>
          <a:p>
            <a:r>
              <a:rPr lang="fr-FR" sz="3600" dirty="0"/>
              <a:t>Les deux chats </a:t>
            </a:r>
            <a:r>
              <a:rPr lang="fr-FR" sz="3600" u="sng" dirty="0"/>
              <a:t>regardent</a:t>
            </a:r>
            <a:r>
              <a:rPr lang="fr-FR" sz="3600" dirty="0"/>
              <a:t> le poisson qui </a:t>
            </a:r>
            <a:r>
              <a:rPr lang="fr-FR" sz="3600" u="sng" dirty="0"/>
              <a:t>tourne</a:t>
            </a:r>
            <a:r>
              <a:rPr lang="fr-FR" sz="3600" dirty="0"/>
              <a:t> dans son bocal.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imparfait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/>
              <a:t>révises</a:t>
            </a:r>
            <a:r>
              <a:rPr lang="fr-FR" sz="3600" dirty="0"/>
              <a:t> tes leçons pendant que ton frère </a:t>
            </a:r>
            <a:r>
              <a:rPr lang="fr-FR" sz="3600" u="sng" dirty="0"/>
              <a:t>passe</a:t>
            </a:r>
            <a:r>
              <a:rPr lang="fr-FR" sz="3600" dirty="0"/>
              <a:t> l’aspirateur.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Les deux chats </a:t>
            </a:r>
            <a:r>
              <a:rPr lang="fr-FR" sz="3600" dirty="0">
                <a:solidFill>
                  <a:srgbClr val="7030A0"/>
                </a:solidFill>
              </a:rPr>
              <a:t>regardaient</a:t>
            </a:r>
            <a:r>
              <a:rPr lang="fr-FR" sz="3600" dirty="0"/>
              <a:t> le poisson qui </a:t>
            </a:r>
            <a:r>
              <a:rPr lang="fr-FR" sz="3600" dirty="0">
                <a:solidFill>
                  <a:srgbClr val="7030A0"/>
                </a:solidFill>
              </a:rPr>
              <a:t>tournait</a:t>
            </a:r>
            <a:r>
              <a:rPr lang="fr-FR" sz="3600" dirty="0"/>
              <a:t> dans son bocal.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dirty="0">
                <a:solidFill>
                  <a:srgbClr val="13B794"/>
                </a:solidFill>
              </a:rPr>
              <a:t>révisais</a:t>
            </a:r>
            <a:r>
              <a:rPr lang="fr-FR" sz="3600" dirty="0"/>
              <a:t> tes leçons pendant que ton frère </a:t>
            </a:r>
            <a:r>
              <a:rPr lang="fr-FR" sz="3600" dirty="0">
                <a:solidFill>
                  <a:srgbClr val="13B794"/>
                </a:solidFill>
              </a:rPr>
              <a:t>passait</a:t>
            </a:r>
            <a:r>
              <a:rPr lang="fr-FR" sz="3600" dirty="0"/>
              <a:t> l’aspirateur.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imparfait</a:t>
            </a:r>
          </a:p>
          <a:p>
            <a:endParaRPr lang="fr-FR" dirty="0"/>
          </a:p>
          <a:p>
            <a:r>
              <a:rPr lang="fr-FR" sz="3600" dirty="0"/>
              <a:t>Vous </a:t>
            </a:r>
            <a:r>
              <a:rPr lang="fr-FR" sz="3600" u="sng" dirty="0"/>
              <a:t>arrivez</a:t>
            </a:r>
            <a:r>
              <a:rPr lang="fr-FR" sz="3600" dirty="0"/>
              <a:t> toujours à me faire rire, même si je </a:t>
            </a:r>
            <a:r>
              <a:rPr lang="fr-FR" sz="3600" u="sng" dirty="0"/>
              <a:t>suis</a:t>
            </a:r>
            <a:r>
              <a:rPr lang="fr-FR" sz="3600" dirty="0"/>
              <a:t> triste. 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2" y="1824554"/>
            <a:ext cx="52379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imparfait / plus-que-parfait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/>
              <a:t>attends</a:t>
            </a:r>
            <a:r>
              <a:rPr lang="fr-FR" sz="3600" dirty="0"/>
              <a:t> avec impatience de savoir ce que nous </a:t>
            </a:r>
            <a:r>
              <a:rPr lang="fr-FR" sz="3600" u="sng" dirty="0"/>
              <a:t>avons apporté. 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5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Vous </a:t>
            </a:r>
            <a:r>
              <a:rPr lang="fr-FR" sz="3600" dirty="0">
                <a:solidFill>
                  <a:srgbClr val="7030A0"/>
                </a:solidFill>
              </a:rPr>
              <a:t>arriviez</a:t>
            </a:r>
            <a:r>
              <a:rPr lang="fr-FR" sz="3600" dirty="0"/>
              <a:t> toujours à me faire rire, même si </a:t>
            </a:r>
            <a:r>
              <a:rPr lang="fr-FR" sz="3600" dirty="0">
                <a:solidFill>
                  <a:srgbClr val="7030A0"/>
                </a:solidFill>
              </a:rPr>
              <a:t>j’étais</a:t>
            </a:r>
            <a:r>
              <a:rPr lang="fr-FR" sz="3600" dirty="0"/>
              <a:t> triste.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dirty="0">
                <a:solidFill>
                  <a:srgbClr val="13B794"/>
                </a:solidFill>
              </a:rPr>
              <a:t>attendais</a:t>
            </a:r>
            <a:r>
              <a:rPr lang="fr-FR" sz="3600" dirty="0"/>
              <a:t> avec impatience de savoir ce que nous </a:t>
            </a:r>
            <a:r>
              <a:rPr lang="fr-FR" sz="3600" dirty="0">
                <a:solidFill>
                  <a:srgbClr val="13B794"/>
                </a:solidFill>
              </a:rPr>
              <a:t>avions</a:t>
            </a:r>
            <a:r>
              <a:rPr lang="fr-FR" sz="36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3600" dirty="0">
                <a:solidFill>
                  <a:srgbClr val="13B794"/>
                </a:solidFill>
              </a:rPr>
              <a:t>apporté</a:t>
            </a:r>
            <a:r>
              <a:rPr lang="fr-FR" sz="3600" dirty="0"/>
              <a:t>. 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40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passé composé </a:t>
            </a:r>
            <a:r>
              <a:rPr lang="fr-FR" dirty="0">
                <a:solidFill>
                  <a:srgbClr val="9563AA"/>
                </a:solidFill>
              </a:rPr>
              <a:t>/ </a:t>
            </a:r>
            <a:r>
              <a:rPr lang="fr-FR" b="1" dirty="0">
                <a:solidFill>
                  <a:srgbClr val="9563AA"/>
                </a:solidFill>
              </a:rPr>
              <a:t>imparfait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u="sng" dirty="0"/>
              <a:t>changes</a:t>
            </a:r>
            <a:r>
              <a:rPr lang="fr-FR" sz="3600" dirty="0"/>
              <a:t> la roue de la voiture car le pneu </a:t>
            </a:r>
            <a:r>
              <a:rPr lang="fr-FR" sz="3600" u="sng" dirty="0"/>
              <a:t>est</a:t>
            </a:r>
            <a:r>
              <a:rPr lang="fr-FR" sz="3600" dirty="0"/>
              <a:t> à plat.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passé composé / Plus-que-parfait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/>
              <a:t>arrosons</a:t>
            </a:r>
            <a:r>
              <a:rPr lang="fr-FR" sz="3600" dirty="0"/>
              <a:t> les graines de salades et de carottes que nous </a:t>
            </a:r>
            <a:r>
              <a:rPr lang="fr-FR" sz="3600" u="sng" dirty="0"/>
              <a:t>avons plantées</a:t>
            </a:r>
            <a:r>
              <a:rPr lang="fr-FR" sz="3600" dirty="0"/>
              <a:t> dans le potager que tu </a:t>
            </a:r>
            <a:r>
              <a:rPr lang="fr-FR" sz="3600" u="sng" dirty="0"/>
              <a:t>as préparé</a:t>
            </a:r>
            <a:r>
              <a:rPr lang="fr-FR" sz="3600" dirty="0"/>
              <a:t>. 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6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Tu </a:t>
            </a:r>
            <a:r>
              <a:rPr lang="fr-FR" sz="3600" dirty="0">
                <a:solidFill>
                  <a:srgbClr val="7030A0"/>
                </a:solidFill>
              </a:rPr>
              <a:t>as changé</a:t>
            </a:r>
            <a:r>
              <a:rPr lang="fr-FR" sz="3600" dirty="0"/>
              <a:t> la roue de la voiture car le pneu </a:t>
            </a:r>
            <a:r>
              <a:rPr lang="fr-FR" sz="3600" dirty="0">
                <a:solidFill>
                  <a:srgbClr val="7030A0"/>
                </a:solidFill>
              </a:rPr>
              <a:t>était</a:t>
            </a:r>
            <a:r>
              <a:rPr lang="fr-FR" sz="3600" dirty="0"/>
              <a:t> à plat.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Nous </a:t>
            </a:r>
            <a:r>
              <a:rPr lang="fr-FR" sz="3600" dirty="0">
                <a:solidFill>
                  <a:srgbClr val="13B794"/>
                </a:solidFill>
              </a:rPr>
              <a:t>avons arrosé </a:t>
            </a:r>
            <a:r>
              <a:rPr lang="fr-FR" sz="3600" dirty="0"/>
              <a:t>les graines de salades et de carottes que nous </a:t>
            </a:r>
            <a:r>
              <a:rPr lang="fr-FR" sz="3600" dirty="0">
                <a:solidFill>
                  <a:srgbClr val="13B794"/>
                </a:solidFill>
              </a:rPr>
              <a:t>avions plantées </a:t>
            </a:r>
            <a:r>
              <a:rPr lang="fr-FR" sz="3600" dirty="0"/>
              <a:t>dans le potager que tu </a:t>
            </a:r>
            <a:r>
              <a:rPr lang="fr-FR" sz="3600" dirty="0">
                <a:solidFill>
                  <a:srgbClr val="13B794"/>
                </a:solidFill>
              </a:rPr>
              <a:t>avais préparé</a:t>
            </a:r>
            <a:r>
              <a:rPr lang="fr-FR" sz="3600" dirty="0"/>
              <a:t>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22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temps demandé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 </a:t>
            </a:r>
            <a:r>
              <a:rPr lang="fr-FR" b="1" dirty="0">
                <a:solidFill>
                  <a:srgbClr val="9563AA"/>
                </a:solidFill>
              </a:rPr>
              <a:t>passé composé</a:t>
            </a:r>
          </a:p>
          <a:p>
            <a:endParaRPr lang="fr-FR" dirty="0"/>
          </a:p>
          <a:p>
            <a:r>
              <a:rPr lang="fr-FR" sz="3600" dirty="0"/>
              <a:t>Je </a:t>
            </a:r>
            <a:r>
              <a:rPr lang="fr-FR" sz="3600" u="sng" dirty="0"/>
              <a:t>rangerai</a:t>
            </a:r>
            <a:r>
              <a:rPr lang="fr-FR" sz="3600" dirty="0"/>
              <a:t> mes photos dans cet album puis je le </a:t>
            </a:r>
            <a:r>
              <a:rPr lang="fr-FR" sz="3600" u="sng" dirty="0"/>
              <a:t>décorerai</a:t>
            </a:r>
            <a:r>
              <a:rPr lang="fr-FR" sz="3600" dirty="0"/>
              <a:t> avec des messages de mes amies. </a:t>
            </a:r>
          </a:p>
          <a:p>
            <a:pPr marL="0" indent="0">
              <a:buNone/>
            </a:pPr>
            <a:r>
              <a:rPr lang="fr-FR" sz="3600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 </a:t>
            </a:r>
            <a:r>
              <a:rPr lang="fr-FR" b="1" dirty="0">
                <a:solidFill>
                  <a:srgbClr val="13B794"/>
                </a:solidFill>
              </a:rPr>
              <a:t>passé simple</a:t>
            </a:r>
          </a:p>
          <a:p>
            <a:endParaRPr lang="fr-FR" dirty="0"/>
          </a:p>
          <a:p>
            <a:r>
              <a:rPr lang="fr-FR" sz="3600" dirty="0"/>
              <a:t>L’élève </a:t>
            </a:r>
            <a:r>
              <a:rPr lang="fr-FR" sz="3600" u="sng" dirty="0"/>
              <a:t>cherche</a:t>
            </a:r>
            <a:r>
              <a:rPr lang="fr-FR" sz="3600" dirty="0"/>
              <a:t> dans le dictionnaire et </a:t>
            </a:r>
            <a:r>
              <a:rPr lang="fr-FR" sz="3600" u="sng" dirty="0"/>
              <a:t>montre</a:t>
            </a:r>
            <a:r>
              <a:rPr lang="fr-FR" sz="3600" dirty="0"/>
              <a:t> la définition à ses amis. Grâce à lui, l’équipe rouge </a:t>
            </a:r>
            <a:r>
              <a:rPr lang="fr-FR" sz="3600" u="sng" dirty="0"/>
              <a:t>remporte</a:t>
            </a:r>
            <a:r>
              <a:rPr lang="fr-FR" sz="3600" dirty="0"/>
              <a:t> le tournoi d’orthographe !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4B954E5-77B8-4386-B833-634B3124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77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563AA"/>
                </a:solidFill>
              </a:rPr>
              <a:t>CM1 :</a:t>
            </a:r>
          </a:p>
          <a:p>
            <a:endParaRPr lang="fr-FR" dirty="0"/>
          </a:p>
          <a:p>
            <a:r>
              <a:rPr lang="fr-FR" sz="3600" dirty="0"/>
              <a:t>J’</a:t>
            </a:r>
            <a:r>
              <a:rPr lang="fr-FR" sz="3600" dirty="0">
                <a:solidFill>
                  <a:srgbClr val="7030A0"/>
                </a:solidFill>
              </a:rPr>
              <a:t>ai rangé </a:t>
            </a:r>
            <a:r>
              <a:rPr lang="fr-FR" sz="3600" dirty="0"/>
              <a:t>mes photos dans cet album puis je l’</a:t>
            </a:r>
            <a:r>
              <a:rPr lang="fr-FR" sz="3600" dirty="0">
                <a:solidFill>
                  <a:srgbClr val="7030A0"/>
                </a:solidFill>
              </a:rPr>
              <a:t>ai décoré </a:t>
            </a:r>
            <a:r>
              <a:rPr lang="fr-FR" sz="3600" dirty="0"/>
              <a:t>avec des messages de mes amies.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13B794"/>
                </a:solidFill>
              </a:rPr>
              <a:t>CM2 :</a:t>
            </a:r>
          </a:p>
          <a:p>
            <a:endParaRPr lang="fr-FR" dirty="0"/>
          </a:p>
          <a:p>
            <a:r>
              <a:rPr lang="fr-FR" sz="3600" dirty="0"/>
              <a:t>L’élève </a:t>
            </a:r>
            <a:r>
              <a:rPr lang="fr-FR" sz="3600" dirty="0">
                <a:solidFill>
                  <a:srgbClr val="13B794"/>
                </a:solidFill>
              </a:rPr>
              <a:t>chercha</a:t>
            </a:r>
            <a:r>
              <a:rPr lang="fr-FR" sz="3600" dirty="0"/>
              <a:t> dans le dictionnaire et </a:t>
            </a:r>
            <a:r>
              <a:rPr lang="fr-FR" sz="3600" dirty="0">
                <a:solidFill>
                  <a:srgbClr val="13B794"/>
                </a:solidFill>
              </a:rPr>
              <a:t>montra</a:t>
            </a:r>
            <a:r>
              <a:rPr lang="fr-FR" sz="3600" dirty="0"/>
              <a:t> la définition à ses amis. Grâce à lui, l’équipe rouge </a:t>
            </a:r>
            <a:r>
              <a:rPr lang="fr-FR" sz="3600" dirty="0">
                <a:solidFill>
                  <a:srgbClr val="13B794"/>
                </a:solidFill>
              </a:rPr>
              <a:t>remporta</a:t>
            </a:r>
            <a:r>
              <a:rPr lang="fr-FR" sz="3600" dirty="0"/>
              <a:t> le tournoi d’orthographe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6B74490-4287-4A3B-818F-A6264FED8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982"/>
            <a:ext cx="507432" cy="113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911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359</Words>
  <Application>Microsoft Office PowerPoint</Application>
  <PresentationFormat>Grand écran</PresentationFormat>
  <Paragraphs>72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</vt:lpstr>
      <vt:lpstr>Conjugue au temps demandé : </vt:lpstr>
      <vt:lpstr>Correction</vt:lpstr>
      <vt:lpstr>Conjugue au temps demandé : </vt:lpstr>
      <vt:lpstr>Correction</vt:lpstr>
      <vt:lpstr>Conjugue au temps demandé : </vt:lpstr>
      <vt:lpstr>Correction</vt:lpstr>
      <vt:lpstr>Conjugue au temps demandé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2022-01-23T15:00:14Z</dcterms:modified>
</cp:coreProperties>
</file>